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098E4-E942-E764-C1D1-C22F50329124}" v="234" dt="2022-08-30T12:26:48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presProps" Target="presProps.xml" Id="rId13" /><Relationship Type="http://schemas.microsoft.com/office/2015/10/relationships/revisionInfo" Target="revisionInfo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notesMaster" Target="notesMasters/notesMaster1.xml" Id="rId12" /><Relationship Type="http://schemas.openxmlformats.org/officeDocument/2006/relationships/slide" Target="slides/slide1.xml" Id="rId2" /><Relationship Type="http://schemas.openxmlformats.org/officeDocument/2006/relationships/tableStyles" Target="tableStyle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theme" Target="theme/theme1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viewProps" Target="viewProps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mescience.com/science/geology/layers-earth-structure/" TargetMode="External"/><Relationship Id="rId7" Type="http://schemas.openxmlformats.org/officeDocument/2006/relationships/hyperlink" Target="https://www.youtube.com/watch?v=n-ab1YPBdj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tquABLc3Hhs" TargetMode="External"/><Relationship Id="rId5" Type="http://schemas.openxmlformats.org/officeDocument/2006/relationships/hyperlink" Target="https://www.youtube.com/watch?v=DgYqzWQ5t10" TargetMode="External"/><Relationship Id="rId4" Type="http://schemas.openxmlformats.org/officeDocument/2006/relationships/hyperlink" Target="https://maggiesscienceconnection.weebly.com/layers-of-the-earth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764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August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29 -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September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43434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Earth’s Changing Landscape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066800"/>
            <a:ext cx="75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compare and contrast the Earth’s crust, mantle, inner and outer core, including temperature, density, thickness, and composition.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of the characteristics of minerals and how minerals contribute to rock composition. </a:t>
            </a:r>
          </a:p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explanation of how to classify rocks by their formation and how rocks change through geologic processes in the rock cycle.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identify types of weathering, agents of erosion and transportation, and environments of deposition. (Clarification statement: Environments of deposition include deltas, barrier islands, beaches, marshes, and rivers.)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Develop a model to demonstrate how natural processes (weathering, erosion, and deposition) and human activity change rocks and the surface of the Earth. </a:t>
            </a:r>
          </a:p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Construct an explanation of how the movement of </a:t>
            </a:r>
            <a:r>
              <a:rPr lang="en-US" sz="16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lithospheric</a:t>
            </a: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plates, called plate tectonics, can cause major geologic events such as earthquakes and volcanic eruptions. (Clarification statement: Include convergent, divergent, and transform boundaries.)</a:t>
            </a: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argument using maps and data collected to support a claim of how fossils show evidence of the changing surface and climate of the Earth.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to provide evidence that soil is composed of layers of weathered rocks and decomposed organic material.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28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S6E5. Obtain, evaluate, and communicate information to show how Earth’s surface is formed.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hat are the Earth’s layers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762000"/>
            <a:ext cx="8070059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313795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dirty="0">
                <a:latin typeface="Century Gothic" pitchFamily="34" charset="0"/>
              </a:rPr>
              <a:t> Ask questions to compare and contrast the Earth’s crust, mantle, inner and outer core, including temperature, density, thickness, and composition. </a:t>
            </a:r>
          </a:p>
          <a:p>
            <a:pPr marL="342900" indent="-342900"/>
            <a:endParaRPr lang="en-US" u="sng" dirty="0">
              <a:latin typeface="Century Gothic" pitchFamily="34" charset="0"/>
            </a:endParaRPr>
          </a:p>
          <a:p>
            <a:pPr marL="342900" indent="-342900"/>
            <a:r>
              <a:rPr lang="en-US" dirty="0">
                <a:latin typeface="Century Gothic" pitchFamily="34" charset="0"/>
              </a:rPr>
              <a:t>c.  Construct an explanation of how to classify rocks by their formation and how rocks change through geologic processes in the rock cycle. </a:t>
            </a:r>
          </a:p>
          <a:p>
            <a:pPr marL="342900" indent="-342900"/>
            <a:endParaRPr lang="en-US" dirty="0">
              <a:latin typeface="Bookman Old Style" pitchFamily="18" charset="0"/>
            </a:endParaRPr>
          </a:p>
          <a:p>
            <a:pPr marL="342900" indent="-342900"/>
            <a:r>
              <a:rPr lang="en-US" dirty="0">
                <a:latin typeface="Century Gothic" pitchFamily="34" charset="0"/>
              </a:rPr>
              <a:t>f.   Construct an explanation of how the movement of </a:t>
            </a:r>
            <a:r>
              <a:rPr lang="en-US" dirty="0" err="1">
                <a:latin typeface="Century Gothic" pitchFamily="34" charset="0"/>
              </a:rPr>
              <a:t>lithospheric</a:t>
            </a:r>
            <a:r>
              <a:rPr lang="en-US" dirty="0">
                <a:latin typeface="Century Gothic" pitchFamily="34" charset="0"/>
              </a:rPr>
              <a:t> plates, called plate tectonics, can cause major geologic events such as earthquakes and volcanic eruptions. (Clarification statement: Include convergent, divergent, and transform boundaries.) </a:t>
            </a:r>
          </a:p>
          <a:p>
            <a:pPr marL="342900" indent="-342900"/>
            <a:endParaRPr lang="en-US" sz="1400" u="sng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u="sng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Supporting Standards</a:t>
            </a:r>
          </a:p>
          <a:p>
            <a:pPr marL="342900" indent="-342900"/>
            <a:endParaRPr lang="en-US" sz="1400" u="sng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b.   Plan and carry out an investigation of the characteristics of minerals and how minerals contribute to rock composition. </a:t>
            </a:r>
          </a:p>
          <a:p>
            <a:pPr marL="342900" indent="-342900"/>
            <a:endParaRPr lang="en-US" sz="1400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g.   Construct an argument using maps and data collected to support a claim of how fossils show evidence of the changing surface and climate of the Earth.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4572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Brussels" pitchFamily="18" charset="0"/>
                <a:cs typeface="Times New Roman" pitchFamily="18" charset="0"/>
              </a:rPr>
              <a:t>S6E5. Obtain, evaluate, and communicate information to show how Earth’s surface is formed.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Monday, August 29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72009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/>
              <a:t>S6E5. 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</a:p>
          <a:p>
            <a:pPr lvl="0"/>
            <a:endParaRPr lang="en-US" sz="2400" dirty="0">
              <a:cs typeface="Arial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Earth’s layers and composition.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</a:t>
            </a:r>
            <a:r>
              <a:rPr lang="en-US" sz="2400" dirty="0"/>
              <a:t>Earth’s Layers Video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Direct Instruction; students will take notes on Earth’s layers; Guided Instruction; students will use laptops to research; students will work on </a:t>
            </a:r>
            <a:r>
              <a:rPr lang="en-US" sz="2400" u="sng" dirty="0"/>
              <a:t>Study Guide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Closing: </a:t>
            </a:r>
            <a:r>
              <a:rPr lang="en-US" sz="2400" dirty="0"/>
              <a:t>Ticket Out the Door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 </a:t>
            </a:r>
            <a:r>
              <a:rPr lang="en-US" sz="2400" dirty="0"/>
              <a:t>Quiz on Friday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Tuesday, August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7772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/>
              <a:t>S6E5. 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a)  Ask questions to compare and contrast the Earth’s crust, mantle, inner and outer core, including temperature, density, thickness, and composition.</a:t>
            </a:r>
          </a:p>
          <a:p>
            <a:pPr lvl="0"/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Earth’s composition.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Silent Reading from Textbook with questions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Guided Instruction; students will research using computers; students will work on </a:t>
            </a:r>
            <a:r>
              <a:rPr lang="en-US" sz="2400" u="sng" dirty="0"/>
              <a:t>Study Guide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</a:t>
            </a:r>
            <a:r>
              <a:rPr lang="en-US" sz="2400" dirty="0"/>
              <a:t>Student Summarize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 </a:t>
            </a:r>
            <a:r>
              <a:rPr lang="en-US" sz="2400" dirty="0"/>
              <a:t>Quiz 9/2; Lab Day 9/1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Wednesday, August 31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81534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/>
              <a:t>S6E5.c   </a:t>
            </a:r>
            <a:r>
              <a:rPr lang="en-US" sz="2000" dirty="0">
                <a:latin typeface="Century Gothic" pitchFamily="34" charset="0"/>
              </a:rPr>
              <a:t>Construct an explanation of how to classify rocks by their formation and how rocks change through geologic processes in the rock cycle</a:t>
            </a:r>
            <a:endParaRPr lang="en-US" sz="2000" dirty="0">
              <a:cs typeface="Arial" pitchFamily="34" charset="0"/>
            </a:endParaRPr>
          </a:p>
          <a:p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the rock cycle and how rocks change through geologic processes.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“The Rock Cycle” Video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Small group (Reading/ Research: Textbook and Internet); Board Game; </a:t>
            </a:r>
            <a:r>
              <a:rPr lang="en-US" sz="2400" u="sng" dirty="0"/>
              <a:t>Study Guide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Class KWL chart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r>
              <a:rPr lang="en-US" sz="2400" dirty="0"/>
              <a:t>Quiz 9/2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Thursday, September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838200"/>
            <a:ext cx="8153400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  </a:t>
            </a:r>
            <a:r>
              <a:rPr lang="en-US" sz="2400" dirty="0"/>
              <a:t>S6E5.c   </a:t>
            </a:r>
            <a:r>
              <a:rPr lang="en-US" sz="2400" dirty="0">
                <a:latin typeface="Constantia"/>
              </a:rPr>
              <a:t>Construct an explanation of how to classify rocks by their formation and how rocks change through geologic processes in the rock cycle</a:t>
            </a:r>
            <a:endParaRPr lang="en-US" sz="2400" dirty="0">
              <a:latin typeface="Constantia"/>
              <a:cs typeface="Arial" pitchFamily="34" charset="0"/>
            </a:endParaRPr>
          </a:p>
          <a:p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the rock cycle and how rocks change through geologic processes.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  </a:t>
            </a:r>
            <a:r>
              <a:rPr lang="en-US" sz="2400" dirty="0"/>
              <a:t>Rock Cycle Puzzle, Pangea Puzzle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Direct Instruction: plate tectonics, fossils, the rock cycle, and minerals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Think-Pair-Share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r>
              <a:rPr lang="en-US" sz="2400" dirty="0"/>
              <a:t>Quiz 9/2    activity due 9/7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Friday, September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7772400" cy="44319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  </a:t>
            </a:r>
            <a:r>
              <a:rPr lang="en-US" sz="2400" dirty="0"/>
              <a:t>S6E5. </a:t>
            </a:r>
            <a:r>
              <a:rPr lang="en-US" sz="2400" dirty="0" err="1">
                <a:cs typeface="Times New Roman"/>
              </a:rPr>
              <a:t>a,c</a:t>
            </a:r>
            <a:endParaRPr lang="en-US" dirty="0" err="1"/>
          </a:p>
          <a:p>
            <a:r>
              <a:rPr lang="en-US" sz="2400" dirty="0"/>
              <a:t> </a:t>
            </a:r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Investigate and engage in lab safety and lab project activity.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Warm-up: Lab Activity: </a:t>
            </a:r>
            <a:r>
              <a:rPr lang="en-US" sz="2400" dirty="0"/>
              <a:t>“egg float” or “paper type, flaps, or design”.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Work Session:</a:t>
            </a:r>
            <a:r>
              <a:rPr lang="en-US" sz="2400" dirty="0">
                <a:solidFill>
                  <a:srgbClr val="FFFFFF"/>
                </a:solidFill>
              </a:rPr>
              <a:t>  Quiz; Mini-lab activity (explore science equipment and materials). Students will start lab project.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</a:t>
            </a:r>
            <a:r>
              <a:rPr lang="en-US" sz="2400" dirty="0"/>
              <a:t>Think-Pair-Share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r>
              <a:rPr lang="en-US" sz="2400" dirty="0"/>
              <a:t>Quiz , </a:t>
            </a:r>
            <a:r>
              <a:rPr lang="en-US" sz="2400" dirty="0" err="1"/>
              <a:t>asyncreonous</a:t>
            </a:r>
            <a:r>
              <a:rPr lang="en-US" sz="2400" dirty="0"/>
              <a:t> activity  canvass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for Unit 1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447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3"/>
              </a:rPr>
              <a:t>What are the Layers of Earth</a:t>
            </a:r>
            <a:r>
              <a:rPr lang="en-US" sz="2800" dirty="0">
                <a:hlinkClick r:id="rId3"/>
              </a:rPr>
              <a:t>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4"/>
              </a:rPr>
              <a:t>Layers of the Earth</a:t>
            </a:r>
            <a:endParaRPr lang="en-US" sz="20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895600"/>
            <a:ext cx="7010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5"/>
              </a:rPr>
              <a:t>Layers of the Earth </a:t>
            </a:r>
            <a:r>
              <a:rPr lang="en-US" dirty="0"/>
              <a:t>– Geology – </a:t>
            </a:r>
          </a:p>
          <a:p>
            <a:r>
              <a:rPr lang="en-US" dirty="0"/>
              <a:t>The Good and the Beautiful  Home school Science              8:47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37338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6"/>
              </a:rPr>
              <a:t>7 Ways We Know What’s Inside the Earth    </a:t>
            </a:r>
            <a:r>
              <a:rPr lang="en-US" dirty="0"/>
              <a:t>- </a:t>
            </a:r>
            <a:r>
              <a:rPr lang="en-US" dirty="0" err="1"/>
              <a:t>SciShow</a:t>
            </a:r>
            <a:r>
              <a:rPr lang="en-US" dirty="0"/>
              <a:t>        12:08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4343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An Overview of Earth’s Layers </a:t>
            </a:r>
            <a:r>
              <a:rPr lang="en-US" dirty="0"/>
              <a:t>-    10:07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279</TotalTime>
  <Words>872</Words>
  <Application>Microsoft Office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50</cp:revision>
  <dcterms:created xsi:type="dcterms:W3CDTF">2022-08-17T18:07:01Z</dcterms:created>
  <dcterms:modified xsi:type="dcterms:W3CDTF">2022-08-30T12:26:48Z</dcterms:modified>
</cp:coreProperties>
</file>